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1" r:id="rId3"/>
    <p:sldId id="262" r:id="rId4"/>
    <p:sldId id="263" r:id="rId5"/>
    <p:sldId id="264" r:id="rId6"/>
    <p:sldId id="266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7F"/>
    <a:srgbClr val="C24054"/>
    <a:srgbClr val="A92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5"/>
  </p:normalViewPr>
  <p:slideViewPr>
    <p:cSldViewPr snapToGrid="0" snapToObjects="1">
      <p:cViewPr varScale="1">
        <p:scale>
          <a:sx n="146" d="100"/>
          <a:sy n="146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6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2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ello.com/b/bgQIvEZm/bu-tutor" TargetMode="External"/><Relationship Id="rId4" Type="http://schemas.openxmlformats.org/officeDocument/2006/relationships/hyperlink" Target="https://github.com/XintongHao/BU-Tut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61127" y="367438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Hans" sz="1400" b="1" dirty="0">
                <a:solidFill>
                  <a:srgbClr val="C24054"/>
                </a:solidFill>
              </a:rPr>
              <a:t>GitHub</a:t>
            </a:r>
            <a:r>
              <a:rPr lang="zh-Hans" altLang="en-US" sz="1400" b="1" dirty="0">
                <a:solidFill>
                  <a:srgbClr val="C24054"/>
                </a:solidFill>
              </a:rPr>
              <a:t> </a:t>
            </a:r>
            <a:r>
              <a:rPr lang="en-US" altLang="zh-Hans" sz="1400" b="1" dirty="0">
                <a:solidFill>
                  <a:srgbClr val="C24054"/>
                </a:solidFill>
              </a:rPr>
              <a:t>link:</a:t>
            </a:r>
            <a:r>
              <a:rPr lang="zh-Hans" altLang="en-US" sz="1400" b="1" dirty="0">
                <a:solidFill>
                  <a:srgbClr val="C24054"/>
                </a:solidFill>
              </a:rPr>
              <a:t> </a:t>
            </a:r>
            <a:r>
              <a:rPr lang="en-US" sz="1400" b="1" dirty="0">
                <a:solidFill>
                  <a:srgbClr val="C24054"/>
                </a:solidFill>
                <a:hlinkClick r:id="rId4"/>
              </a:rPr>
              <a:t>https://github.com/XintongHao/BU-Tutor</a:t>
            </a:r>
            <a:endParaRPr lang="en-US" sz="1400" b="1" dirty="0">
              <a:solidFill>
                <a:srgbClr val="C24054"/>
              </a:solidFill>
            </a:endParaRPr>
          </a:p>
          <a:p>
            <a:pPr marL="0" lvl="0" indent="0"/>
            <a:r>
              <a:rPr lang="en-US" altLang="zh-Hans" sz="1400" b="1" dirty="0">
                <a:solidFill>
                  <a:srgbClr val="C24054"/>
                </a:solidFill>
              </a:rPr>
              <a:t>Trello</a:t>
            </a:r>
            <a:r>
              <a:rPr lang="zh-Hans" altLang="en-US" sz="1400" b="1" dirty="0">
                <a:solidFill>
                  <a:srgbClr val="C24054"/>
                </a:solidFill>
              </a:rPr>
              <a:t> </a:t>
            </a:r>
            <a:r>
              <a:rPr lang="en-US" altLang="zh-Hans" sz="1400" b="1" dirty="0">
                <a:solidFill>
                  <a:srgbClr val="C24054"/>
                </a:solidFill>
              </a:rPr>
              <a:t>link:</a:t>
            </a:r>
            <a:r>
              <a:rPr lang="zh-Hans" altLang="en-US" sz="1400" b="1" dirty="0">
                <a:solidFill>
                  <a:srgbClr val="C24054"/>
                </a:solidFill>
              </a:rPr>
              <a:t> </a:t>
            </a:r>
            <a:r>
              <a:rPr lang="en-US" altLang="zh-Hans" sz="1400" b="1" dirty="0">
                <a:solidFill>
                  <a:srgbClr val="C24054"/>
                </a:solidFill>
                <a:hlinkClick r:id="rId5"/>
              </a:rPr>
              <a:t>https://trello.com/b/bgQIvEZm/bu-tutor</a:t>
            </a:r>
            <a:endParaRPr lang="en-US" altLang="zh-Hans" sz="1400" b="1" dirty="0">
              <a:solidFill>
                <a:srgbClr val="C24054"/>
              </a:solidFill>
            </a:endParaRPr>
          </a:p>
          <a:p>
            <a:pPr marL="0" lvl="0" indent="0"/>
            <a:endParaRPr sz="1400" b="1" dirty="0">
              <a:solidFill>
                <a:srgbClr val="C24054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D302-4C8A-E94E-8727-67FD8FD1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40" y="0"/>
            <a:ext cx="8520600" cy="572700"/>
          </a:xfrm>
        </p:spPr>
        <p:txBody>
          <a:bodyPr/>
          <a:lstStyle/>
          <a:p>
            <a:r>
              <a:rPr lang="en-US" altLang="zh-Hans" b="1" dirty="0">
                <a:solidFill>
                  <a:srgbClr val="FF437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r>
              <a:rPr lang="zh-Hans" altLang="en-US" b="1" dirty="0">
                <a:solidFill>
                  <a:srgbClr val="FF437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Hans" b="1" dirty="0">
                <a:solidFill>
                  <a:srgbClr val="FF437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Stories</a:t>
            </a:r>
            <a:endParaRPr lang="en-US" b="1" dirty="0">
              <a:solidFill>
                <a:srgbClr val="FF437F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D96D-8252-5E45-9D50-AD4346062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BA63-6497-3B48-BC17-2C520592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8" y="572700"/>
            <a:ext cx="8465632" cy="44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8021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CECD-FC85-4E43-8A27-2C0109D3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2E6C3-0DB1-1645-8016-913502B6F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F79B-FC66-8B4B-B872-FF195609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8" y="0"/>
            <a:ext cx="87426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80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D377-59EC-764B-9279-F20A079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721B-5DB9-364D-89EF-77D959225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B3BF6-BEF4-D04A-B857-B7B870F1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9" y="0"/>
            <a:ext cx="8539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109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B450-28C8-5743-814E-8983FEA0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8992E-787A-464B-8EC9-149D7F008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2D0FC-456B-674C-979C-70E5E30E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1" y="0"/>
            <a:ext cx="63952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70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61127" y="367438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/>
            <a:r>
              <a:rPr lang="en-US" altLang="zh-Hans" sz="1400" b="1" dirty="0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  <a:p>
            <a:pPr marL="0" lvl="0" indent="0"/>
            <a:r>
              <a:rPr lang="en-US" sz="1400" b="1" dirty="0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Xintong Hao, </a:t>
            </a:r>
            <a:r>
              <a:rPr lang="en-US" sz="1400" b="1" dirty="0" err="1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Yinzhu</a:t>
            </a:r>
            <a:r>
              <a:rPr lang="en-US" sz="1400" b="1" dirty="0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Su, </a:t>
            </a:r>
            <a:r>
              <a:rPr lang="en-US" sz="1400" b="1" dirty="0" err="1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Yuchen</a:t>
            </a:r>
            <a:r>
              <a:rPr lang="en-US" sz="1400" b="1" dirty="0">
                <a:solidFill>
                  <a:srgbClr val="FF437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Wang</a:t>
            </a:r>
            <a:endParaRPr sz="1400" b="1" dirty="0">
              <a:solidFill>
                <a:srgbClr val="FF437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66053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39</Words>
  <Application>Microsoft Macintosh PowerPoint</Application>
  <PresentationFormat>On-screen Show (16:9)</PresentationFormat>
  <Paragraphs>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13</cp:revision>
  <dcterms:modified xsi:type="dcterms:W3CDTF">2018-02-19T23:58:19Z</dcterms:modified>
</cp:coreProperties>
</file>